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E231E-DFAD-351F-E965-DE0C384A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6AEA64-8CA4-C656-BCCC-AD1787584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46BC7-A499-8832-4119-90216B42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C56D1-F444-C2B7-28D0-9D9B4CF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620508-D68D-120D-EA40-20A9F128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633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23541-A27A-958E-EA63-4BDFB92E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B217CB-9D77-0002-0766-3B95DB5BF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FE5ED4-B1D0-4D6A-EE2F-03F2EBA3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FEBDA-DC17-AEDA-D9FC-CE174AD2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5D57D-DBFF-EC0E-5D58-1E7B4A04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663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864951-C3CA-BFE8-1C67-20A6D4902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BD2C19-A4CC-DD5C-5C28-30B1006BA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BD8CA5-7A7A-24E6-F281-A57A5D85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1B0D1-75E6-4FA4-629F-10969F59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5F652-3764-6FB8-14B2-E81F0B99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129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C8007-68BE-4225-5444-95CDCC2C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1F3CC6-58BF-4F9A-6F1D-78447E20C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5D6DB-7F2E-8BEF-FD5B-2281DD09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3DCC1-D101-C856-918F-C9B4DB7E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AA974C-E69D-386E-51E1-581707F8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783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6D221-3EE8-48B9-421F-DC2EAFCD3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793564-89F5-5879-431B-2D7E4F6F2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573BF8-A373-FB12-AD79-51994F5D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BDEF87-2E90-354B-7810-F00E35A9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DB11E-06ED-F5C2-8C5A-5D8022DD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828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4690E-B1BA-F895-ECFA-DC83313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26B4E4-A129-69FA-535F-37715FDF5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92CAF5-FDCF-90A9-50EC-23E1967CD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D270F-0ED7-5A60-88C3-FE6EBEBB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C75E0C-051D-512F-8FF4-AB1EEA59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4DFB6-DD23-5123-DB6A-CEA22BFB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49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C6A4D-78E2-0254-51B6-3FE1451C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1AFF93-06D6-B0BE-1049-F0FF100F4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96804E-33EF-8D8E-BB8E-A091D4CC6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34D05A-EDBE-E31F-E118-DB0131CB6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66249C-A256-3406-188F-15CA01D9A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4BAD23-2AF5-D87C-C67D-988DED57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F6AA8C-3761-1F61-94F1-7FADBD29D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C0B45F-42DD-A792-3A37-4A722E9D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25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06CB3-211B-9F13-5A10-730831A6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559107-C539-87F4-F40D-1C5D3DE8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BDFDF7-8934-6EB0-0180-F002F80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2C8B0E-3938-8CA5-B60D-9D037493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90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D45B52-5F77-704C-C075-6DD7C9FA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AA65AA-85BD-7336-BD6A-F7DADBF8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431BA0-FEB5-7D34-D207-7AFD214B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01EC9-DEC7-7B1C-43E7-4A141AC1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646B22-2B1A-6FC6-28BA-AA4F873A6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5B5F52-C415-609E-1176-F2B27EDFE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5FA2CC-84C4-AF09-E6F6-1B36220A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9E1C52-BCA1-D3D5-4332-174A1FEC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699B90-3AC9-6D20-0C91-BDEBD948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08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B2099-88D5-F1A8-237C-E12A7A39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FDDD44-1B7A-5389-1D80-18EDFDC40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53D993-2EE7-D5FB-C96A-EECCBC37B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D85D79-7B59-7900-1AE7-0C25C994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9B61B-65A8-98A4-581B-CF9CBA2D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FC878D-40EE-89B0-CF79-F185E4F7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24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C4FD27-7FFD-C1D0-F63F-80FE4691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69FD8B-A82A-E96F-AEF5-A4F32E432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41277-5F46-3167-9586-4EBF31345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8F36-90FE-4B07-8A73-04E57AF3A907}" type="datetimeFigureOut">
              <a:rPr lang="es-PE" smtClean="0"/>
              <a:t>14/06/2022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A2956-A3A6-3548-FDF4-F31E57CBC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C135A-D3F3-BF09-19B9-3C3B10913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6DEF-487B-4D68-B3EF-E14BAED948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877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D4ACD0D-3B32-F35D-C6C3-87013299D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7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EB31588A-0C95-5D21-4839-485480B89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4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C7091BCB-4DFC-1F98-1598-CCBC9B747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3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Computadora</dc:creator>
  <cp:lastModifiedBy> </cp:lastModifiedBy>
  <cp:revision>1</cp:revision>
  <dcterms:created xsi:type="dcterms:W3CDTF">2022-06-14T14:46:49Z</dcterms:created>
  <dcterms:modified xsi:type="dcterms:W3CDTF">2022-06-14T14:47:08Z</dcterms:modified>
</cp:coreProperties>
</file>